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15"/>
  </p:notesMasterIdLst>
  <p:sldIdLst>
    <p:sldId id="256" r:id="rId2"/>
    <p:sldId id="271" r:id="rId3"/>
    <p:sldId id="290" r:id="rId4"/>
    <p:sldId id="259" r:id="rId5"/>
    <p:sldId id="300" r:id="rId6"/>
    <p:sldId id="292" r:id="rId7"/>
    <p:sldId id="295" r:id="rId8"/>
    <p:sldId id="296" r:id="rId9"/>
    <p:sldId id="298" r:id="rId10"/>
    <p:sldId id="299" r:id="rId11"/>
    <p:sldId id="294" r:id="rId12"/>
    <p:sldId id="297" r:id="rId13"/>
    <p:sldId id="28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20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1" autoAdjust="0"/>
    <p:restoredTop sz="94660"/>
  </p:normalViewPr>
  <p:slideViewPr>
    <p:cSldViewPr snapToGrid="0">
      <p:cViewPr varScale="1">
        <p:scale>
          <a:sx n="73" d="100"/>
          <a:sy n="73" d="100"/>
        </p:scale>
        <p:origin x="63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89EDB3-81E3-430B-8EEB-8C5162D2C786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345F03-6D89-4BA4-96D3-6C3FB2E4D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264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341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538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9546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629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62528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1213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862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718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93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463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6712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2254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108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811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254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793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736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ctrTitle"/>
          </p:nvPr>
        </p:nvSpPr>
        <p:spPr>
          <a:xfrm>
            <a:off x="2301466" y="539931"/>
            <a:ext cx="5901232" cy="1883071"/>
          </a:xfrm>
        </p:spPr>
        <p:txBody>
          <a:bodyPr/>
          <a:lstStyle/>
          <a:p>
            <a:pPr lvl="0" algn="ctr"/>
            <a:r>
              <a:rPr lang="en-US" altLang="ko-KR" sz="6000" b="1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a typeface="맑은 고딕" pitchFamily="50" charset="-127"/>
              </a:rPr>
              <a:t>Tiểu</a:t>
            </a:r>
            <a:r>
              <a:rPr lang="en-US" altLang="ko-KR" sz="6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a typeface="맑은 고딕" pitchFamily="50" charset="-127"/>
              </a:rPr>
              <a:t> </a:t>
            </a:r>
            <a:r>
              <a:rPr lang="en-US" altLang="ko-KR" sz="6000" b="1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a typeface="맑은 고딕" pitchFamily="50" charset="-127"/>
              </a:rPr>
              <a:t>luận</a:t>
            </a:r>
            <a:r>
              <a:rPr lang="en-US" altLang="ko-KR" sz="6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a typeface="맑은 고딕" pitchFamily="50" charset="-127"/>
              </a:rPr>
              <a:t> </a:t>
            </a:r>
            <a:r>
              <a:rPr lang="en-US" altLang="ko-KR" sz="6000" b="1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a typeface="맑은 고딕" pitchFamily="50" charset="-127"/>
              </a:rPr>
              <a:t>chuyên</a:t>
            </a:r>
            <a:r>
              <a:rPr lang="en-US" altLang="ko-KR" sz="6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a typeface="맑은 고딕" pitchFamily="50" charset="-127"/>
              </a:rPr>
              <a:t> </a:t>
            </a:r>
            <a:r>
              <a:rPr lang="en-US" altLang="ko-KR" sz="6000" b="1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a typeface="맑은 고딕" pitchFamily="50" charset="-127"/>
              </a:rPr>
              <a:t>ngành</a:t>
            </a:r>
            <a:endParaRPr lang="en-US" altLang="ko-KR" sz="6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2751909" y="4614266"/>
            <a:ext cx="6539034" cy="1546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7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GVHD: TS. </a:t>
            </a:r>
            <a:r>
              <a:rPr lang="en-US" altLang="ko-KR" sz="17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altLang="ko-KR" sz="17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7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altLang="ko-KR" sz="17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7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Vinh</a:t>
            </a:r>
            <a:endParaRPr lang="en-US" altLang="ko-KR" sz="17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n-US" altLang="ko-KR" sz="17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ko-KR" sz="17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altLang="ko-KR" sz="17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7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altLang="ko-KR" sz="17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7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altLang="ko-KR" sz="17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7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altLang="ko-KR" sz="17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7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altLang="ko-KR" sz="17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altLang="ko-KR" sz="17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altLang="ko-KR" sz="17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7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r>
              <a:rPr lang="en-US" altLang="ko-KR" sz="17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7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r>
              <a:rPr lang="en-US" altLang="ko-KR" sz="17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16110243</a:t>
            </a:r>
          </a:p>
          <a:p>
            <a:pPr>
              <a:defRPr/>
            </a:pPr>
            <a:r>
              <a:rPr lang="en-US" altLang="ko-KR" sz="17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	     </a:t>
            </a:r>
            <a:r>
              <a:rPr lang="en-US" altLang="ko-KR" sz="17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Huỳnh</a:t>
            </a:r>
            <a:r>
              <a:rPr lang="en-US" altLang="ko-KR" sz="17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7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lang="en-US" altLang="ko-KR" sz="17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7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Phước</a:t>
            </a:r>
            <a:r>
              <a:rPr lang="en-US" altLang="ko-KR" sz="17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7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Hưng</a:t>
            </a:r>
            <a:r>
              <a:rPr lang="en-US" altLang="ko-KR" sz="17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16110102</a:t>
            </a:r>
            <a:endParaRPr lang="en-US" altLang="ko-KR" sz="17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Hình ảnh có liên qu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503" y="-1"/>
            <a:ext cx="1348377" cy="172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ết quả hình ảnh cho khoa đào tạo chất lượng ca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93544" cy="169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251336" y="2858234"/>
            <a:ext cx="6001491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000" dirty="0" smtClean="0">
                <a:solidFill>
                  <a:srgbClr val="A620B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 HIỂU NODEJS, REACTJS VÀ XÂY DỰNG TRANG WEB </a:t>
            </a:r>
          </a:p>
          <a:p>
            <a:pPr algn="ctr"/>
            <a:r>
              <a:rPr lang="en-US" sz="3000" dirty="0" smtClean="0">
                <a:solidFill>
                  <a:srgbClr val="A620B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 VÉ XEM PHIM</a:t>
            </a:r>
            <a:endParaRPr lang="en-US" sz="3000" dirty="0">
              <a:solidFill>
                <a:srgbClr val="A620B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99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661852"/>
            <a:ext cx="8733064" cy="50711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581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-1" y="0"/>
            <a:ext cx="9572263" cy="1432404"/>
            <a:chOff x="1151472" y="3187501"/>
            <a:chExt cx="6552728" cy="914400"/>
          </a:xfrm>
          <a:solidFill>
            <a:schemeClr val="bg1"/>
          </a:solidFill>
        </p:grpSpPr>
        <p:sp>
          <p:nvSpPr>
            <p:cNvPr id="14" name="Pentagon 13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" name="Pentagon 14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3500" b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4. Demo</a:t>
              </a:r>
              <a:endParaRPr lang="en-US" sz="3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Diamond 15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accent5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7779"/>
            <a:ext cx="12192000" cy="552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7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-1" y="0"/>
            <a:ext cx="9572263" cy="1432404"/>
            <a:chOff x="1151472" y="3187501"/>
            <a:chExt cx="6552728" cy="914400"/>
          </a:xfrm>
          <a:solidFill>
            <a:schemeClr val="bg1"/>
          </a:solidFill>
        </p:grpSpPr>
        <p:sp>
          <p:nvSpPr>
            <p:cNvPr id="14" name="Pentagon 13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" name="Pentagon 14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35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r>
                <a:rPr lang="en-US" sz="3500" b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US" sz="3500" b="1" dirty="0" err="1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Kết</a:t>
              </a:r>
              <a:r>
                <a:rPr lang="en-US" sz="3500" b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500" b="1" dirty="0" err="1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luận</a:t>
              </a:r>
              <a:endParaRPr lang="en-US" sz="3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Diamond 15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421363" y="2009003"/>
            <a:ext cx="6150900" cy="1263871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web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vé</a:t>
            </a:r>
            <a:r>
              <a:rPr lang="en-US" dirty="0" smtClean="0"/>
              <a:t> </a:t>
            </a:r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phim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nghệ</a:t>
            </a:r>
            <a:r>
              <a:rPr lang="en-US" dirty="0" smtClean="0"/>
              <a:t> </a:t>
            </a:r>
            <a:r>
              <a:rPr lang="en-US" dirty="0" err="1" smtClean="0"/>
              <a:t>NodeJS</a:t>
            </a:r>
            <a:r>
              <a:rPr lang="en-US" dirty="0" smtClean="0"/>
              <a:t>, </a:t>
            </a:r>
            <a:r>
              <a:rPr lang="en-US" dirty="0" err="1" smtClean="0"/>
              <a:t>ReactJS</a:t>
            </a:r>
            <a:endParaRPr lang="en-US" dirty="0" smtClean="0"/>
          </a:p>
          <a:p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web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vé</a:t>
            </a:r>
            <a:r>
              <a:rPr lang="en-US" dirty="0" smtClean="0"/>
              <a:t> </a:t>
            </a:r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phim</a:t>
            </a:r>
            <a:r>
              <a:rPr lang="en-US" dirty="0" smtClean="0"/>
              <a:t> online.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04622" y="2019050"/>
            <a:ext cx="2308544" cy="515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 smtClean="0"/>
              <a:t>Kết</a:t>
            </a:r>
            <a:r>
              <a:rPr lang="en-US" sz="2000" dirty="0" smtClean="0"/>
              <a:t> </a:t>
            </a:r>
            <a:r>
              <a:rPr lang="en-US" sz="2000" dirty="0" err="1" smtClean="0"/>
              <a:t>quả</a:t>
            </a:r>
            <a:r>
              <a:rPr lang="en-US" sz="2000" dirty="0" smtClean="0"/>
              <a:t> </a:t>
            </a:r>
            <a:r>
              <a:rPr lang="en-US" sz="2000" dirty="0" err="1" smtClean="0"/>
              <a:t>đạt</a:t>
            </a:r>
            <a:r>
              <a:rPr lang="en-US" sz="2000" dirty="0" smtClean="0"/>
              <a:t> </a:t>
            </a:r>
            <a:r>
              <a:rPr lang="en-US" sz="2000" dirty="0" err="1" smtClean="0"/>
              <a:t>được</a:t>
            </a:r>
            <a:endParaRPr lang="en-US" sz="20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67879" y="3866613"/>
            <a:ext cx="2240784" cy="6006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 smtClean="0"/>
              <a:t>Hướng</a:t>
            </a:r>
            <a:r>
              <a:rPr lang="en-US" sz="2000" dirty="0" smtClean="0"/>
              <a:t> </a:t>
            </a:r>
            <a:r>
              <a:rPr lang="en-US" sz="2000" dirty="0" err="1" smtClean="0"/>
              <a:t>phát</a:t>
            </a:r>
            <a:r>
              <a:rPr lang="en-US" sz="2000" dirty="0" smtClean="0"/>
              <a:t> </a:t>
            </a:r>
            <a:r>
              <a:rPr lang="en-US" sz="2000" dirty="0" err="1" smtClean="0"/>
              <a:t>triển</a:t>
            </a:r>
            <a:endParaRPr lang="en-US" sz="20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421363" y="3866613"/>
            <a:ext cx="6769946" cy="1412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đẹp</a:t>
            </a:r>
            <a:r>
              <a:rPr lang="en-US" dirty="0" smtClean="0"/>
              <a:t> </a:t>
            </a:r>
            <a:r>
              <a:rPr lang="en-US" dirty="0" err="1" smtClean="0"/>
              <a:t>mắt</a:t>
            </a:r>
            <a:r>
              <a:rPr lang="en-US" dirty="0" smtClean="0"/>
              <a:t>, </a:t>
            </a:r>
            <a:r>
              <a:rPr lang="en-US" dirty="0" err="1" smtClean="0"/>
              <a:t>thân</a:t>
            </a:r>
            <a:r>
              <a:rPr lang="en-US" dirty="0" smtClean="0"/>
              <a:t> </a:t>
            </a:r>
            <a:r>
              <a:rPr lang="en-US" dirty="0" err="1" smtClean="0"/>
              <a:t>thiện</a:t>
            </a:r>
            <a:r>
              <a:rPr lang="en-US" dirty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bình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r>
              <a:rPr lang="en-US" dirty="0" smtClean="0"/>
              <a:t> </a:t>
            </a:r>
            <a:r>
              <a:rPr lang="en-US" dirty="0" err="1" smtClean="0"/>
              <a:t>phim</a:t>
            </a:r>
            <a:r>
              <a:rPr lang="en-US" dirty="0"/>
              <a:t>.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5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 descr="Newsletter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207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4548" y="222217"/>
            <a:ext cx="4699621" cy="831126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lang="en-US" sz="4500" dirty="0" err="1" smtClean="0">
                <a:solidFill>
                  <a:srgbClr val="FF0000"/>
                </a:solidFill>
              </a:rPr>
              <a:t>Nội</a:t>
            </a:r>
            <a:r>
              <a:rPr lang="en-US" sz="4500" dirty="0" smtClean="0">
                <a:solidFill>
                  <a:srgbClr val="FF0000"/>
                </a:solidFill>
              </a:rPr>
              <a:t> dung</a:t>
            </a:r>
            <a:endParaRPr lang="en-US" sz="4500" dirty="0">
              <a:solidFill>
                <a:srgbClr val="FF0000"/>
              </a:solidFill>
            </a:endParaRPr>
          </a:p>
        </p:txBody>
      </p:sp>
      <p:sp>
        <p:nvSpPr>
          <p:cNvPr id="4" name="직사각형 39"/>
          <p:cNvSpPr/>
          <p:nvPr/>
        </p:nvSpPr>
        <p:spPr>
          <a:xfrm>
            <a:off x="1853282" y="2140159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1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6" name="직사각형 39"/>
          <p:cNvSpPr/>
          <p:nvPr/>
        </p:nvSpPr>
        <p:spPr>
          <a:xfrm>
            <a:off x="1853282" y="3064681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2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659724" y="2175166"/>
            <a:ext cx="6552728" cy="914400"/>
            <a:chOff x="1151472" y="3187501"/>
            <a:chExt cx="6552728" cy="914400"/>
          </a:xfrm>
          <a:solidFill>
            <a:schemeClr val="bg1"/>
          </a:solidFill>
        </p:grpSpPr>
        <p:sp>
          <p:nvSpPr>
            <p:cNvPr id="19" name="Pentagon 18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Pentagon 19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 smtClean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</a:t>
              </a:r>
              <a:r>
                <a:rPr lang="en-US" b="1" dirty="0" err="1" smtClean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Giới</a:t>
              </a:r>
              <a:r>
                <a:rPr lang="en-US" b="1" dirty="0" smtClean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 err="1" smtClean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thiệu</a:t>
              </a:r>
              <a:r>
                <a:rPr lang="en-US" b="1" dirty="0" smtClean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 err="1" smtClean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công</a:t>
              </a:r>
              <a:r>
                <a:rPr lang="en-US" b="1" dirty="0" smtClean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 err="1" smtClean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nghệ</a:t>
              </a:r>
              <a:r>
                <a:rPr lang="en-US" b="1" dirty="0" smtClean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 err="1" smtClean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sử</a:t>
              </a:r>
              <a:r>
                <a:rPr lang="en-US" b="1" dirty="0" smtClean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 err="1" smtClean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dụng</a:t>
              </a:r>
              <a:endParaRPr lang="ko-KR" altLang="en-US" b="1" dirty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21" name="Diamond 20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640966" y="3300236"/>
            <a:ext cx="6552728" cy="914400"/>
            <a:chOff x="1151472" y="3187501"/>
            <a:chExt cx="6552728" cy="914400"/>
          </a:xfrm>
          <a:solidFill>
            <a:schemeClr val="bg1"/>
          </a:solidFill>
        </p:grpSpPr>
        <p:sp>
          <p:nvSpPr>
            <p:cNvPr id="23" name="Pentagon 22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" name="Pentagon 23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 </a:t>
              </a:r>
              <a:r>
                <a:rPr lang="en-US" b="1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Phát</a:t>
              </a:r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triển</a:t>
              </a:r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ứng</a:t>
              </a:r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dụng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Diamond 24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640966" y="1147296"/>
            <a:ext cx="6552728" cy="914400"/>
            <a:chOff x="1151472" y="3187501"/>
            <a:chExt cx="6552728" cy="914400"/>
          </a:xfrm>
          <a:solidFill>
            <a:schemeClr val="bg1"/>
          </a:solidFill>
        </p:grpSpPr>
        <p:sp>
          <p:nvSpPr>
            <p:cNvPr id="39" name="Pentagon 38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0" name="Pentagon 39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 </a:t>
              </a:r>
              <a:r>
                <a:rPr lang="en-US" b="1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Giới</a:t>
              </a:r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thiệu</a:t>
              </a:r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đề</a:t>
              </a:r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tài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Diamond 40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5" name="직사각형 39"/>
          <p:cNvSpPr/>
          <p:nvPr/>
        </p:nvSpPr>
        <p:spPr>
          <a:xfrm>
            <a:off x="1834524" y="4334234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1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1640966" y="4369241"/>
            <a:ext cx="6552728" cy="914400"/>
            <a:chOff x="1151472" y="3187501"/>
            <a:chExt cx="6552728" cy="914400"/>
          </a:xfrm>
          <a:solidFill>
            <a:schemeClr val="bg1"/>
          </a:solidFill>
        </p:grpSpPr>
        <p:sp>
          <p:nvSpPr>
            <p:cNvPr id="37" name="Pentagon 36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2" name="Pentagon 41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 smtClean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4. </a:t>
              </a:r>
              <a:r>
                <a: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Demo</a:t>
              </a:r>
              <a:endParaRPr lang="ko-KR" altLang="en-US" b="1" dirty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43" name="Diamond 42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640966" y="5532984"/>
            <a:ext cx="6552728" cy="914400"/>
            <a:chOff x="1151472" y="3187501"/>
            <a:chExt cx="6552728" cy="914400"/>
          </a:xfrm>
          <a:solidFill>
            <a:schemeClr val="bg1"/>
          </a:solidFill>
        </p:grpSpPr>
        <p:sp>
          <p:nvSpPr>
            <p:cNvPr id="45" name="Pentagon 44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6" name="Pentagon 45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5. </a:t>
              </a:r>
              <a:r>
                <a:rPr lang="en-US" b="1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Kết</a:t>
              </a:r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luận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Diamond 46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7595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8653" y="782406"/>
            <a:ext cx="5476307" cy="1320800"/>
          </a:xfrm>
        </p:spPr>
        <p:txBody>
          <a:bodyPr/>
          <a:lstStyle/>
          <a:p>
            <a:r>
              <a:rPr lang="en-US" dirty="0" smtClean="0"/>
              <a:t>-C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1012" y="5261822"/>
            <a:ext cx="4006426" cy="1466531"/>
          </a:xfrm>
        </p:spPr>
        <p:txBody>
          <a:bodyPr/>
          <a:lstStyle/>
          <a:p>
            <a:r>
              <a:rPr lang="en-US" dirty="0" err="1" smtClean="0"/>
              <a:t>Căng</a:t>
            </a:r>
            <a:r>
              <a:rPr lang="en-US" dirty="0" smtClean="0"/>
              <a:t> </a:t>
            </a:r>
            <a:r>
              <a:rPr lang="en-US" dirty="0" err="1" smtClean="0"/>
              <a:t>thẳng</a:t>
            </a:r>
            <a:r>
              <a:rPr lang="en-US" dirty="0" smtClean="0"/>
              <a:t>,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lực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-1" y="-1"/>
            <a:ext cx="9630138" cy="1504709"/>
            <a:chOff x="1151472" y="3187501"/>
            <a:chExt cx="6552728" cy="914400"/>
          </a:xfrm>
          <a:solidFill>
            <a:schemeClr val="bg1"/>
          </a:solidFill>
        </p:grpSpPr>
        <p:sp>
          <p:nvSpPr>
            <p:cNvPr id="6" name="Pentagon 5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Pentagon 6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40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</a:t>
              </a:r>
              <a:r>
                <a:rPr lang="en-US" sz="4000" b="1" dirty="0" err="1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Giới</a:t>
              </a:r>
              <a:r>
                <a:rPr lang="en-US" sz="40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000" b="1" dirty="0" err="1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thiệu</a:t>
              </a:r>
              <a:r>
                <a:rPr lang="en-US" sz="40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000" b="1" dirty="0" err="1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đề</a:t>
              </a:r>
              <a:r>
                <a:rPr lang="en-US" sz="40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000" b="1" dirty="0" err="1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tài</a:t>
              </a:r>
              <a:endPara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Diamond 7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4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052" name="Picture 4" descr="Kết quả hình ảnh cho bận rộ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1504707"/>
            <a:ext cx="5019041" cy="358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ình ảnh có liên qu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038" y="1504706"/>
            <a:ext cx="4876801" cy="358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83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" y="-1"/>
            <a:ext cx="9630138" cy="1504709"/>
            <a:chOff x="1151472" y="3187501"/>
            <a:chExt cx="6552728" cy="914400"/>
          </a:xfrm>
          <a:solidFill>
            <a:schemeClr val="bg1"/>
          </a:solidFill>
        </p:grpSpPr>
        <p:sp>
          <p:nvSpPr>
            <p:cNvPr id="7" name="Pentagon 6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" name="Pentagon 7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40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</a:t>
              </a:r>
              <a:r>
                <a:rPr lang="en-US" sz="4000" b="1" dirty="0" err="1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Các</a:t>
              </a:r>
              <a:r>
                <a:rPr lang="en-US" sz="40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000" b="1" dirty="0" err="1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công</a:t>
              </a:r>
              <a:r>
                <a:rPr lang="en-US" sz="40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000" b="1" dirty="0" err="1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nghệ</a:t>
              </a:r>
              <a:r>
                <a:rPr lang="en-US" sz="40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000" b="1" dirty="0" err="1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sử</a:t>
              </a:r>
              <a:r>
                <a:rPr lang="en-US" sz="40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000" b="1" dirty="0" err="1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dụng</a:t>
              </a:r>
              <a:endPara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Diamond 8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076" name="Picture 4" descr="Hình ảnh có liên qu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668" y="2763520"/>
            <a:ext cx="3358631" cy="147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Kết quả hình ảnh cho nodej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717" y="2537162"/>
            <a:ext cx="2926203" cy="178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Kết quả hình ảnh cho mongod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957" y="4532773"/>
            <a:ext cx="5380751" cy="146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63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2525" y="2279924"/>
            <a:ext cx="7082719" cy="1263871"/>
          </a:xfrm>
        </p:spPr>
        <p:txBody>
          <a:bodyPr>
            <a:normAutofit/>
          </a:bodyPr>
          <a:lstStyle/>
          <a:p>
            <a:r>
              <a:rPr lang="en-US" dirty="0" err="1"/>
              <a:t>NodeJS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môi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JavaScript ( JavaScript Runtime Environment)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ngoài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duyệt</a:t>
            </a:r>
            <a:r>
              <a:rPr lang="en-US" dirty="0"/>
              <a:t>. </a:t>
            </a:r>
            <a:r>
              <a:rPr lang="en-US" dirty="0" err="1"/>
              <a:t>NodeJS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bao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,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Web Application Server.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80766" y="2301733"/>
            <a:ext cx="1574800" cy="40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Khái</a:t>
            </a:r>
            <a:r>
              <a:rPr lang="en-US" dirty="0" smtClean="0"/>
              <a:t> </a:t>
            </a:r>
            <a:r>
              <a:rPr lang="en-US" dirty="0" err="1" smtClean="0"/>
              <a:t>niệm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80766" y="3698833"/>
            <a:ext cx="1574800" cy="40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Ưu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262526" y="3733558"/>
            <a:ext cx="6769946" cy="141255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single-thread.</a:t>
            </a:r>
          </a:p>
          <a:p>
            <a:r>
              <a:rPr lang="en-US" dirty="0" err="1" smtClean="0"/>
              <a:t>Tốc</a:t>
            </a:r>
            <a:r>
              <a:rPr lang="en-US" dirty="0" smtClean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,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endParaRPr lang="en-US" dirty="0"/>
          </a:p>
          <a:p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web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-1" y="0"/>
            <a:ext cx="9572263" cy="1432404"/>
            <a:chOff x="1151472" y="3187501"/>
            <a:chExt cx="6552728" cy="914400"/>
          </a:xfrm>
          <a:solidFill>
            <a:schemeClr val="bg1"/>
          </a:solidFill>
        </p:grpSpPr>
        <p:sp>
          <p:nvSpPr>
            <p:cNvPr id="14" name="Pentagon 13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" name="Pentagon 14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3500" b="1" dirty="0" err="1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NodeJS</a:t>
              </a:r>
              <a:endParaRPr lang="en-US" sz="3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Diamond 15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accent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217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2525" y="2279924"/>
            <a:ext cx="7082719" cy="1263871"/>
          </a:xfrm>
        </p:spPr>
        <p:txBody>
          <a:bodyPr>
            <a:normAutofit/>
          </a:bodyPr>
          <a:lstStyle/>
          <a:p>
            <a:r>
              <a:rPr lang="en-US" dirty="0" err="1" smtClean="0"/>
              <a:t>ReactJS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thư</a:t>
            </a:r>
            <a:r>
              <a:rPr lang="en-US" dirty="0" smtClean="0"/>
              <a:t> </a:t>
            </a:r>
            <a:r>
              <a:rPr lang="en-US" dirty="0" err="1" smtClean="0"/>
              <a:t>viện</a:t>
            </a:r>
            <a:r>
              <a:rPr lang="en-US" dirty="0" smtClean="0"/>
              <a:t> JavaScript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80766" y="2301733"/>
            <a:ext cx="1574800" cy="40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Khái</a:t>
            </a:r>
            <a:r>
              <a:rPr lang="en-US" dirty="0" smtClean="0"/>
              <a:t> </a:t>
            </a:r>
            <a:r>
              <a:rPr lang="en-US" dirty="0" err="1" smtClean="0"/>
              <a:t>niệm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80766" y="3698833"/>
            <a:ext cx="1574800" cy="40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Ưu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262526" y="3698833"/>
            <a:ext cx="6769946" cy="1412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Giúp</a:t>
            </a:r>
            <a:r>
              <a:rPr lang="en-US" dirty="0" smtClean="0"/>
              <a:t> </a:t>
            </a:r>
            <a:r>
              <a:rPr lang="en-US" dirty="0" err="1" smtClean="0"/>
              <a:t>viết</a:t>
            </a:r>
            <a:r>
              <a:rPr lang="en-US" dirty="0" smtClean="0"/>
              <a:t> code JS </a:t>
            </a:r>
            <a:r>
              <a:rPr lang="en-US" dirty="0" err="1" smtClean="0"/>
              <a:t>dễ</a:t>
            </a:r>
            <a:r>
              <a:rPr lang="en-US" dirty="0" smtClean="0"/>
              <a:t> </a:t>
            </a:r>
            <a:r>
              <a:rPr lang="en-US" dirty="0" err="1" smtClean="0"/>
              <a:t>dàng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 (</a:t>
            </a:r>
            <a:r>
              <a:rPr lang="en-US" dirty="0" err="1" smtClean="0"/>
              <a:t>dùng</a:t>
            </a:r>
            <a:r>
              <a:rPr lang="en-US" dirty="0" smtClean="0"/>
              <a:t> JSX)</a:t>
            </a:r>
          </a:p>
          <a:p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cụ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r>
              <a:rPr lang="en-US" dirty="0" smtClean="0"/>
              <a:t>	</a:t>
            </a:r>
          </a:p>
          <a:p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, </a:t>
            </a:r>
            <a:r>
              <a:rPr lang="en-US" dirty="0" err="1" smtClean="0"/>
              <a:t>dễ</a:t>
            </a:r>
            <a:r>
              <a:rPr lang="en-US" dirty="0" smtClean="0"/>
              <a:t> </a:t>
            </a:r>
            <a:r>
              <a:rPr lang="en-US" dirty="0" err="1" smtClean="0"/>
              <a:t>dàng</a:t>
            </a:r>
            <a:r>
              <a:rPr lang="en-US" dirty="0"/>
              <a:t> </a:t>
            </a:r>
            <a:r>
              <a:rPr lang="en-US" dirty="0" err="1" smtClean="0"/>
              <a:t>bảo</a:t>
            </a:r>
            <a:r>
              <a:rPr lang="en-US" dirty="0" smtClean="0"/>
              <a:t> </a:t>
            </a:r>
            <a:r>
              <a:rPr lang="en-US" dirty="0" err="1" smtClean="0"/>
              <a:t>trì</a:t>
            </a:r>
            <a:r>
              <a:rPr lang="en-US" dirty="0" smtClean="0"/>
              <a:t>, </a:t>
            </a:r>
            <a:r>
              <a:rPr lang="en-US" dirty="0" err="1" smtClean="0"/>
              <a:t>sửa</a:t>
            </a:r>
            <a:r>
              <a:rPr lang="en-US" dirty="0" smtClean="0"/>
              <a:t> </a:t>
            </a:r>
            <a:r>
              <a:rPr lang="en-US" dirty="0" err="1" smtClean="0"/>
              <a:t>lỗi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-1" y="0"/>
            <a:ext cx="9572263" cy="1432404"/>
            <a:chOff x="1151472" y="3187501"/>
            <a:chExt cx="6552728" cy="914400"/>
          </a:xfrm>
          <a:solidFill>
            <a:schemeClr val="bg1"/>
          </a:solidFill>
        </p:grpSpPr>
        <p:sp>
          <p:nvSpPr>
            <p:cNvPr id="14" name="Pentagon 13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" name="Pentagon 14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3500" b="1" dirty="0" err="1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ReactJS</a:t>
              </a:r>
              <a:endParaRPr lang="en-US" sz="3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Diamond 15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accent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256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-1" y="0"/>
            <a:ext cx="9572263" cy="1432404"/>
            <a:chOff x="1151472" y="3187501"/>
            <a:chExt cx="6552728" cy="914400"/>
          </a:xfrm>
          <a:solidFill>
            <a:schemeClr val="bg1"/>
          </a:solidFill>
        </p:grpSpPr>
        <p:sp>
          <p:nvSpPr>
            <p:cNvPr id="14" name="Pentagon 13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" name="Pentagon 14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3500" b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3. </a:t>
              </a:r>
              <a:r>
                <a:rPr lang="en-US" sz="3500" b="1" dirty="0" err="1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Phát</a:t>
              </a:r>
              <a:r>
                <a:rPr lang="en-US" sz="3500" b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500" b="1" dirty="0" err="1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triển</a:t>
              </a:r>
              <a:r>
                <a:rPr lang="en-US" sz="3500" b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500" b="1" dirty="0" err="1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ứng</a:t>
              </a:r>
              <a:r>
                <a:rPr lang="en-US" sz="3500" b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500" b="1" dirty="0" err="1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dụng</a:t>
              </a:r>
              <a:endParaRPr lang="en-US" sz="3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Diamond 15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418392" y="1930626"/>
            <a:ext cx="4137678" cy="1230585"/>
          </a:xfrm>
        </p:spPr>
        <p:txBody>
          <a:bodyPr>
            <a:normAutofit/>
          </a:bodyPr>
          <a:lstStyle/>
          <a:p>
            <a:r>
              <a:rPr lang="en-US" b="1" dirty="0" err="1" smtClean="0"/>
              <a:t>Lược</a:t>
            </a:r>
            <a:r>
              <a:rPr lang="en-US" b="1" dirty="0" smtClean="0"/>
              <a:t> </a:t>
            </a:r>
            <a:r>
              <a:rPr lang="en-US" b="1" dirty="0" err="1" smtClean="0"/>
              <a:t>đồ</a:t>
            </a:r>
            <a:r>
              <a:rPr lang="en-US" b="1" dirty="0" smtClean="0"/>
              <a:t> </a:t>
            </a:r>
            <a:r>
              <a:rPr lang="en-US" b="1" dirty="0" err="1" smtClean="0"/>
              <a:t>Usecase</a:t>
            </a:r>
            <a:endParaRPr lang="en-US" b="1" dirty="0" smtClean="0"/>
          </a:p>
          <a:p>
            <a:r>
              <a:rPr lang="en-US" b="1" dirty="0" err="1" smtClean="0"/>
              <a:t>Lược</a:t>
            </a:r>
            <a:r>
              <a:rPr lang="en-US" b="1" dirty="0" smtClean="0"/>
              <a:t> </a:t>
            </a:r>
            <a:r>
              <a:rPr lang="en-US" b="1" dirty="0" err="1" smtClean="0"/>
              <a:t>đồ</a:t>
            </a:r>
            <a:r>
              <a:rPr lang="en-US" b="1" dirty="0" smtClean="0"/>
              <a:t> Sequence</a:t>
            </a:r>
          </a:p>
          <a:p>
            <a:r>
              <a:rPr lang="en-US" b="1" dirty="0" err="1" smtClean="0"/>
              <a:t>Sơ</a:t>
            </a:r>
            <a:r>
              <a:rPr lang="en-US" b="1" dirty="0" smtClean="0"/>
              <a:t> </a:t>
            </a:r>
            <a:r>
              <a:rPr lang="en-US" b="1" dirty="0" err="1" smtClean="0"/>
              <a:t>đồ</a:t>
            </a:r>
            <a:r>
              <a:rPr lang="en-US" b="1" dirty="0" smtClean="0"/>
              <a:t> </a:t>
            </a:r>
            <a:r>
              <a:rPr lang="en-US" b="1" dirty="0" err="1" smtClean="0"/>
              <a:t>Lớp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2337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532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669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9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475</TotalTime>
  <Words>289</Words>
  <Application>Microsoft Office PowerPoint</Application>
  <PresentationFormat>Widescreen</PresentationFormat>
  <Paragraphs>47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맑은 고딕</vt:lpstr>
      <vt:lpstr>Arial</vt:lpstr>
      <vt:lpstr>Calibri</vt:lpstr>
      <vt:lpstr>HY그래픽M</vt:lpstr>
      <vt:lpstr>Times New Roman</vt:lpstr>
      <vt:lpstr>Trebuchet MS</vt:lpstr>
      <vt:lpstr>Wingdings 3</vt:lpstr>
      <vt:lpstr>Facet</vt:lpstr>
      <vt:lpstr>Tiểu luận chuyên ngành</vt:lpstr>
      <vt:lpstr>Nội dung</vt:lpstr>
      <vt:lpstr>-C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nguyen anh tuan</cp:lastModifiedBy>
  <cp:revision>56</cp:revision>
  <dcterms:created xsi:type="dcterms:W3CDTF">2019-05-23T11:24:53Z</dcterms:created>
  <dcterms:modified xsi:type="dcterms:W3CDTF">2019-12-12T13:18:53Z</dcterms:modified>
</cp:coreProperties>
</file>